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8" r:id="rId3"/>
    <p:sldId id="289" r:id="rId4"/>
    <p:sldId id="290" r:id="rId5"/>
    <p:sldId id="291" r:id="rId6"/>
    <p:sldId id="292" r:id="rId7"/>
    <p:sldId id="300" r:id="rId8"/>
    <p:sldId id="301" r:id="rId9"/>
    <p:sldId id="302" r:id="rId10"/>
    <p:sldId id="298" r:id="rId11"/>
    <p:sldId id="294" r:id="rId12"/>
    <p:sldId id="295" r:id="rId13"/>
    <p:sldId id="280" r:id="rId14"/>
    <p:sldId id="279" r:id="rId15"/>
    <p:sldId id="303" r:id="rId16"/>
    <p:sldId id="277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581" autoAdjust="0"/>
  </p:normalViewPr>
  <p:slideViewPr>
    <p:cSldViewPr snapToGrid="0" snapToObjects="1">
      <p:cViewPr varScale="1">
        <p:scale>
          <a:sx n="85" d="100"/>
          <a:sy n="85" d="100"/>
        </p:scale>
        <p:origin x="-152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36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065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97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482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213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570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449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274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902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687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247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DEE6-203B-4463-9B59-B512CF49CEEF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309BA-E6FF-4397-8377-5CCCD079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748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3200" y="0"/>
            <a:ext cx="36576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왕십리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맛집의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모든 것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000" b="1" dirty="0" err="1" smtClean="0">
                <a:solidFill>
                  <a:srgbClr val="FF9900"/>
                </a:solidFill>
                <a:latin typeface="Jokerman" panose="04090605060D06020702" pitchFamily="82" charset="0"/>
                <a:ea typeface="문체부 궁체 흘림체" panose="02030609000101010101" pitchFamily="17" charset="-127"/>
                <a:cs typeface="함초롬돋움" panose="020B0604000101010101" pitchFamily="50" charset="-127"/>
              </a:rPr>
              <a:t>맛위키</a:t>
            </a:r>
            <a:endParaRPr lang="en-US" altLang="ko-KR" sz="3000" b="1" dirty="0">
              <a:solidFill>
                <a:srgbClr val="FF9900"/>
              </a:solidFill>
              <a:latin typeface="Jokerman" panose="04090605060D06020702" pitchFamily="82" charset="0"/>
              <a:ea typeface="궁서" panose="02030600000101010101" pitchFamily="18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2016.10.05.</a:t>
            </a:r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정승철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/ 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컴퓨터전공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학년</a:t>
            </a:r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200" baseline="30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6400" y="4204609"/>
            <a:ext cx="871200" cy="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52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Cluster(1)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Picture 17" descr="C:\Users\J.Style\Desktop\비둘기\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356043"/>
            <a:ext cx="9144001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Cluster(2)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28650" y="4738688"/>
            <a:ext cx="8229600" cy="1873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한 건물에 여러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Spot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이 있는 경우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직사각형 17"/>
          <p:cNvSpPr/>
          <p:nvPr/>
        </p:nvSpPr>
        <p:spPr>
          <a:xfrm>
            <a:off x="1179029" y="513913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4100" name="Picture 4" descr="C:\Users\J.Style\Desktop\비둘기\K-20161005-152146-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690688"/>
            <a:ext cx="3810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비교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124" name="Picture 4" descr="C:\Users\J.Style\Desktop\o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866" y="684521"/>
            <a:ext cx="5115861" cy="2880000"/>
          </a:xfrm>
          <a:prstGeom prst="rect">
            <a:avLst/>
          </a:prstGeom>
          <a:noFill/>
        </p:spPr>
      </p:pic>
      <p:pic>
        <p:nvPicPr>
          <p:cNvPr id="5125" name="Picture 5" descr="C:\Users\J.Style\Desktop\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2202" y="3363799"/>
            <a:ext cx="5120000" cy="28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비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교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Main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화면을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로딩하는데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필요한 데이터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23.8MB</a:t>
            </a:r>
            <a:r>
              <a:rPr lang="en-US" altLang="ko-KR" sz="2300" dirty="0" smtClean="0">
                <a:solidFill>
                  <a:srgbClr val="C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-&gt; </a:t>
            </a:r>
            <a:r>
              <a:rPr lang="en-US" altLang="ko-KR" sz="2300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1.2MB</a:t>
            </a:r>
            <a:endParaRPr lang="en-US" altLang="ko-KR" sz="2300" dirty="0" smtClean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사용자의 체감 속도 향상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179029" y="5134678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7" name="Picture 2" descr="C:\Users\J.Style\Desktop\K-20161005-162946-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678892"/>
            <a:ext cx="2613600" cy="261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4129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02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15074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계획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543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sz="3500" dirty="0" err="1" smtClean="0">
                <a:latin typeface="함초롬돋움"/>
                <a:ea typeface="함초롬돋움"/>
                <a:cs typeface="함초롬돋움"/>
              </a:rPr>
              <a:t>모바일</a:t>
            </a:r>
            <a:r>
              <a:rPr lang="ko-KR" altLang="en-US" sz="3500" dirty="0" smtClean="0">
                <a:latin typeface="함초롬돋움"/>
                <a:ea typeface="함초롬돋움"/>
                <a:cs typeface="함초롬돋움"/>
              </a:rPr>
              <a:t> 환경 대응</a:t>
            </a:r>
            <a:endParaRPr lang="ko-KR" altLang="en-US" sz="3500" dirty="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2.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계획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전체 인터넷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트래픽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중 절반 이상이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모바일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트래픽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반응형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웹 적용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+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애플리케이션 개발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179029" y="4164299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50921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31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 sz="3500" dirty="0">
                <a:latin typeface="함초롬돋움"/>
                <a:ea typeface="함초롬돋움"/>
                <a:cs typeface="함초롬돋움"/>
              </a:rPr>
              <a:t>Q&amp;A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785" y="682337"/>
            <a:ext cx="2613600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7319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rPr>
              <a:t>목차</a:t>
            </a:r>
          </a:p>
        </p:txBody>
      </p:sp>
      <p:pic>
        <p:nvPicPr>
          <p:cNvPr id="6" name="그림 5" descr="K-20151128-215639-2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1" y="785794"/>
            <a:ext cx="2090879" cy="261360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572000" y="2786058"/>
            <a:ext cx="4114800" cy="3456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4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1947" indent="-591947">
              <a:lnSpc>
                <a:spcPct val="200000"/>
              </a:lnSpc>
              <a:buFont typeface="Arial" panose="020B0604020202020204" pitchFamily="34" charset="0"/>
              <a:buAutoNum type="arabicPeriod"/>
              <a:defRPr lang="ko-KR" altLang="en-US"/>
            </a:pP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Font typeface="Arial" panose="020B0604020202020204" pitchFamily="34" charset="0"/>
              <a:buAutoNum type="arabicPeriod"/>
              <a:defRPr lang="ko-KR" altLang="en-US"/>
            </a:pP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진행상황</a:t>
            </a: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  <a:p>
            <a:pPr marL="591947" indent="-591947">
              <a:lnSpc>
                <a:spcPct val="200000"/>
              </a:lnSpc>
              <a:buFont typeface="Arial" panose="020B0604020202020204" pitchFamily="34" charset="0"/>
              <a:buAutoNum type="arabicPeriod"/>
              <a:defRPr lang="ko-KR" altLang="en-US"/>
            </a:pPr>
            <a:r>
              <a:rPr lang="ko-KR" altLang="en-US" sz="2360" b="1" dirty="0" smtClean="0">
                <a:latin typeface="함초롬돋움"/>
                <a:ea typeface="함초롬돋움"/>
                <a:cs typeface="함초롬돋움"/>
              </a:rPr>
              <a:t>계획</a:t>
            </a:r>
            <a:endParaRPr lang="en-US" altLang="ko-KR" sz="2360" b="1" dirty="0" smtClean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8900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-857288" y="2857500"/>
            <a:ext cx="7072362" cy="449493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48000" b="1" spc="5" dirty="0" smtClean="0">
                <a:solidFill>
                  <a:schemeClr val="bg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01</a:t>
            </a:r>
            <a:endParaRPr lang="ko-KR" altLang="en-US" sz="48000" b="1" spc="5" dirty="0">
              <a:solidFill>
                <a:schemeClr val="bg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90185" y="1354500"/>
            <a:ext cx="7200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99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714500"/>
            <a:ext cx="8229600" cy="1143000"/>
          </a:xfrm>
        </p:spPr>
        <p:txBody>
          <a:bodyPr/>
          <a:lstStyle/>
          <a:p>
            <a:pPr algn="r">
              <a:defRPr lang="ko-KR" altLang="en-US"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459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Community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27" name="Picture 3" descr="C:\Users\J.Style\Desktop\비둘기\K-20161005-150110-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0689"/>
            <a:ext cx="9144000" cy="3048000"/>
          </a:xfrm>
          <a:prstGeom prst="rect">
            <a:avLst/>
          </a:prstGeom>
          <a:noFill/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628650" y="4738688"/>
            <a:ext cx="8229600" cy="1873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작성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및 수정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, category, pagination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등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직사각형 17"/>
          <p:cNvSpPr/>
          <p:nvPr/>
        </p:nvSpPr>
        <p:spPr>
          <a:xfrm>
            <a:off x="1179029" y="513913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Spot Log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28650" y="4738688"/>
            <a:ext cx="8229600" cy="1873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Spot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이 수정되어 온 과정을 확인가능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직사각형 17"/>
          <p:cNvSpPr/>
          <p:nvPr/>
        </p:nvSpPr>
        <p:spPr>
          <a:xfrm>
            <a:off x="1179029" y="513913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050" name="Picture 2" descr="C:\Users\J.Style\Desktop\비둘기\K-20161005-150208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0689"/>
            <a:ext cx="9144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Review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28650" y="4738688"/>
            <a:ext cx="8229600" cy="1873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Review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수정 가능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하게 변경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직사각형 17"/>
          <p:cNvSpPr/>
          <p:nvPr/>
        </p:nvSpPr>
        <p:spPr>
          <a:xfrm>
            <a:off x="1179029" y="5139132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3074" name="Picture 2" descr="C:\Users\J.Style\Desktop\비둘기\KakaoTalk_20161005_1332125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0213" y="1690689"/>
            <a:ext cx="4817805" cy="304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Cluster(1)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3429000"/>
            <a:ext cx="8229600" cy="318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많은 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marker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를 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가독성있게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표현</a:t>
            </a:r>
            <a:endParaRPr lang="en-US" altLang="ko-KR" sz="2300" dirty="0" smtClean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		</a:t>
            </a:r>
            <a:r>
              <a:rPr lang="en-US" altLang="ko-KR" sz="2300" dirty="0" err="1" smtClean="0">
                <a:latin typeface="함초롬돋움"/>
                <a:ea typeface="함초롬돋움"/>
                <a:cs typeface="함초롬돋움"/>
              </a:rPr>
              <a:t>clusterer</a:t>
            </a:r>
            <a:r>
              <a:rPr lang="en-US" altLang="ko-KR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라이브러리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를 </a:t>
            </a:r>
            <a:r>
              <a:rPr lang="ko-KR" altLang="en-US" sz="2300" dirty="0" err="1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맛위키</a:t>
            </a:r>
            <a:r>
              <a:rPr lang="ko-KR" altLang="en-US" sz="2300" dirty="0" err="1" smtClean="0">
                <a:latin typeface="함초롬돋움"/>
                <a:ea typeface="함초롬돋움"/>
                <a:cs typeface="함초롬돋움"/>
              </a:rPr>
              <a:t>에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맞게 수정하여</a:t>
            </a:r>
            <a:r>
              <a:rPr lang="ko-KR" altLang="en-US" sz="2300" dirty="0" smtClean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300" dirty="0">
                <a:latin typeface="함초롬돋움"/>
                <a:ea typeface="함초롬돋움"/>
                <a:cs typeface="함초롬돋움"/>
              </a:rPr>
              <a:t>활용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ko-KR" altLang="en-US" sz="2300" dirty="0">
                <a:latin typeface="함초롬돋움"/>
                <a:ea typeface="함초롬돋움"/>
                <a:cs typeface="함초롬돋움"/>
              </a:rPr>
              <a:t>		</a:t>
            </a:r>
            <a:endParaRPr lang="en-US" altLang="ko-KR" sz="2300" dirty="0">
              <a:latin typeface="함초롬돋움"/>
              <a:ea typeface="함초롬돋움"/>
              <a:cs typeface="함초롬돋움"/>
            </a:endParaRPr>
          </a:p>
          <a:p>
            <a:pPr>
              <a:buNone/>
              <a:defRPr lang="ko-KR" altLang="en-US"/>
            </a:pPr>
            <a:r>
              <a:rPr lang="en-US" altLang="ko-KR" sz="2300" dirty="0">
                <a:latin typeface="함초롬돋움"/>
                <a:ea typeface="함초롬돋움"/>
                <a:cs typeface="함초롬돋움"/>
              </a:rPr>
              <a:t>		</a:t>
            </a:r>
          </a:p>
          <a:p>
            <a:pPr>
              <a:buNone/>
              <a:defRPr lang="ko-KR" altLang="en-US"/>
            </a:pPr>
            <a:endParaRPr lang="ko-KR" altLang="en-US" sz="23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1179029" y="3742465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1179029" y="4670331"/>
            <a:ext cx="180000" cy="18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4" name="Picture 2" descr="C:\Users\J.Style\Desktop\K-20161005-154848-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682338"/>
            <a:ext cx="2613600" cy="261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Cluster(1)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" name="Picture 15" descr="C:\Users\J.Style\Desktop\비둘기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6043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 lang="ko-KR" altLang="en-US"/>
            </a:pPr>
            <a:r>
              <a:rPr lang="en-US" altLang="ko-KR" sz="3500" dirty="0" smtClean="0">
                <a:latin typeface="함초롬돋움"/>
                <a:ea typeface="함초롬돋움"/>
                <a:cs typeface="함초롬돋움"/>
              </a:rPr>
              <a:t>Cluster(1)</a:t>
            </a:r>
            <a:endParaRPr lang="en-US" altLang="ko-KR" sz="35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951797" y="6499543"/>
            <a:ext cx="3240405" cy="3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1. </a:t>
            </a:r>
            <a:r>
              <a:rPr lang="ko-KR" altLang="en-US" dirty="0" smtClean="0">
                <a:solidFill>
                  <a:srgbClr val="FF9900"/>
                </a:solidFill>
                <a:latin typeface="함초롬돋움"/>
                <a:ea typeface="함초롬돋움"/>
                <a:cs typeface="함초롬돋움"/>
              </a:rPr>
              <a:t>진행상황</a:t>
            </a:r>
            <a:endParaRPr lang="ko-KR" altLang="en-US" dirty="0">
              <a:solidFill>
                <a:srgbClr val="FF9900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Picture 16" descr="C:\Users\J.Style\Desktop\비둘기\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6043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72</Words>
  <Application>Microsoft Office PowerPoint</Application>
  <PresentationFormat>화면 슬라이드 쇼(4:3)</PresentationFormat>
  <Paragraphs>115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목차</vt:lpstr>
      <vt:lpstr>진행상황</vt:lpstr>
      <vt:lpstr>Community</vt:lpstr>
      <vt:lpstr>Spot Log</vt:lpstr>
      <vt:lpstr>Review</vt:lpstr>
      <vt:lpstr>Cluster(1)</vt:lpstr>
      <vt:lpstr>Cluster(1)</vt:lpstr>
      <vt:lpstr>Cluster(1)</vt:lpstr>
      <vt:lpstr>Cluster(1)</vt:lpstr>
      <vt:lpstr>Cluster(2)</vt:lpstr>
      <vt:lpstr>비교</vt:lpstr>
      <vt:lpstr>비교</vt:lpstr>
      <vt:lpstr>계획</vt:lpstr>
      <vt:lpstr>모바일 환경 대응</vt:lpstr>
      <vt:lpstr>Q&amp;A</vt:lpstr>
    </vt:vector>
  </TitlesOfParts>
  <Company>J.Style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J.Style</dc:creator>
  <cp:lastModifiedBy>J.Style</cp:lastModifiedBy>
  <cp:revision>38</cp:revision>
  <dcterms:created xsi:type="dcterms:W3CDTF">2016-05-29T10:17:15Z</dcterms:created>
  <dcterms:modified xsi:type="dcterms:W3CDTF">2016-10-05T07:39:02Z</dcterms:modified>
</cp:coreProperties>
</file>